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5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6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8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3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4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8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5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0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4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C272F-4C58-4178-9F36-A88FE5C21C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09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pPr algn="l"/>
            <a:r>
              <a:rPr lang="en-US" sz="2800" dirty="0" err="1" smtClean="0"/>
              <a:t>Nombre</a:t>
            </a:r>
            <a:r>
              <a:rPr lang="en-US" sz="2800" dirty="0" smtClean="0"/>
              <a:t>: _____________________ Clase: 6gd</a:t>
            </a:r>
            <a:br>
              <a:rPr lang="en-US" sz="2800" dirty="0" smtClean="0"/>
            </a:br>
            <a:r>
              <a:rPr lang="en-US" sz="2800" dirty="0" smtClean="0"/>
              <a:t>Fecha: _______________________	</a:t>
            </a:r>
            <a:r>
              <a:rPr lang="en-US" sz="2800" b="1" smtClean="0"/>
              <a:t>TAREA 18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114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smtClean="0"/>
              <a:t>LOS PRONOMBRES</a:t>
            </a:r>
            <a:endParaRPr lang="en-US" sz="2400" b="1" dirty="0" smtClean="0"/>
          </a:p>
          <a:p>
            <a:r>
              <a:rPr lang="en-US" sz="2400" dirty="0" smtClean="0"/>
              <a:t>Replace the following with the correct ‘PRONOMBRE’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When you talk </a:t>
            </a:r>
            <a:r>
              <a:rPr lang="en-US" sz="2400" u="sng" dirty="0" smtClean="0"/>
              <a:t>about</a:t>
            </a:r>
            <a:r>
              <a:rPr lang="en-US" sz="2400" dirty="0" smtClean="0"/>
              <a:t> </a:t>
            </a:r>
            <a:r>
              <a:rPr lang="en-US" sz="2400" dirty="0"/>
              <a:t>Manuel: </a:t>
            </a:r>
            <a:r>
              <a:rPr lang="en-US" sz="2400" dirty="0" smtClean="0"/>
              <a:t>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 </a:t>
            </a:r>
            <a:r>
              <a:rPr lang="es-ES" sz="2400" dirty="0" smtClean="0"/>
              <a:t>and </a:t>
            </a:r>
            <a:r>
              <a:rPr lang="es-ES" sz="2400" dirty="0"/>
              <a:t>Daisy: </a:t>
            </a:r>
            <a:r>
              <a:rPr lang="es-ES" sz="2400" dirty="0" smtClean="0"/>
              <a:t>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Daisy: </a:t>
            </a:r>
            <a:r>
              <a:rPr lang="es-ES" sz="2400" dirty="0" smtClean="0"/>
              <a:t>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Manuel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Manuel, Daisy, Jessica </a:t>
            </a:r>
            <a:r>
              <a:rPr lang="es-ES" sz="2400" dirty="0" smtClean="0"/>
              <a:t>and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 </a:t>
            </a:r>
            <a:r>
              <a:rPr lang="es-ES" sz="2400" dirty="0"/>
              <a:t>M</a:t>
            </a:r>
            <a:r>
              <a:rPr lang="es-ES" sz="2400" dirty="0" smtClean="0"/>
              <a:t>r</a:t>
            </a:r>
            <a:r>
              <a:rPr lang="es-ES" sz="2400" dirty="0"/>
              <a:t>. Ruiz: _______________________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Dra. López </a:t>
            </a:r>
            <a:r>
              <a:rPr lang="es-ES" sz="2400" dirty="0" smtClean="0"/>
              <a:t>and Dr</a:t>
            </a:r>
            <a:r>
              <a:rPr lang="es-ES" sz="2400" dirty="0"/>
              <a:t>. </a:t>
            </a:r>
            <a:r>
              <a:rPr lang="es-ES" sz="2400" dirty="0" err="1"/>
              <a:t>Marin</a:t>
            </a:r>
            <a:r>
              <a:rPr lang="es-ES" sz="2400" dirty="0"/>
              <a:t>: </a:t>
            </a:r>
            <a:r>
              <a:rPr lang="es-ES" sz="2400" dirty="0" smtClean="0"/>
              <a:t>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Jessica: </a:t>
            </a:r>
            <a:r>
              <a:rPr lang="es-ES" sz="2400" dirty="0" smtClean="0"/>
              <a:t>___________________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Jessica </a:t>
            </a:r>
            <a:r>
              <a:rPr lang="es-ES" sz="2400" dirty="0" smtClean="0"/>
              <a:t>and Daisy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55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_____________________ Clase: 6gd Fecha: _______________________ TAREA 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_____________________ Clase: 601 Fecha: _______________________ TAREA 18</dc:title>
  <dc:creator>Helen Zumaeta</dc:creator>
  <cp:lastModifiedBy>Helen Zumaeta</cp:lastModifiedBy>
  <cp:revision>8</cp:revision>
  <cp:lastPrinted>2014-11-07T14:26:43Z</cp:lastPrinted>
  <dcterms:created xsi:type="dcterms:W3CDTF">2013-12-03T23:27:16Z</dcterms:created>
  <dcterms:modified xsi:type="dcterms:W3CDTF">2017-10-06T21:22:23Z</dcterms:modified>
</cp:coreProperties>
</file>